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15"/>
  </p:normalViewPr>
  <p:slideViewPr>
    <p:cSldViewPr snapToGrid="0" snapToObjects="1">
      <p:cViewPr varScale="1">
        <p:scale>
          <a:sx n="110" d="100"/>
          <a:sy n="110" d="100"/>
        </p:scale>
        <p:origin x="1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0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08759" y="99218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03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245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74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43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71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66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8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42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02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CEE8D-6F47-B649-B561-391F0C73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142D68F-C70E-994F-A0FC-45DFE8D2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C61B43-4EFD-474E-9847-6B476F11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058BF7-26A8-DB41-94A5-438812BD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39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CBB1-5F9E-3C43-816E-236A7F2010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9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2FC4F-7E8B-E245-B9DF-11920084F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369808"/>
            <a:ext cx="8420100" cy="903207"/>
          </a:xfrm>
        </p:spPr>
        <p:txBody>
          <a:bodyPr>
            <a:normAutofit fontScale="90000"/>
          </a:bodyPr>
          <a:lstStyle/>
          <a:p>
            <a:r>
              <a:rPr lang="de-DE" dirty="0"/>
              <a:t>Drehbuch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179C6FC-6298-FB42-9177-6A967EDF0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67339"/>
              </p:ext>
            </p:extLst>
          </p:nvPr>
        </p:nvGraphicFramePr>
        <p:xfrm>
          <a:off x="424084" y="2316480"/>
          <a:ext cx="8738966" cy="222504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2492736">
                  <a:extLst>
                    <a:ext uri="{9D8B030D-6E8A-4147-A177-3AD203B41FA5}">
                      <a16:colId xmlns:a16="http://schemas.microsoft.com/office/drawing/2014/main" val="3017392610"/>
                    </a:ext>
                  </a:extLst>
                </a:gridCol>
                <a:gridCol w="6246230">
                  <a:extLst>
                    <a:ext uri="{9D8B030D-6E8A-4147-A177-3AD203B41FA5}">
                      <a16:colId xmlns:a16="http://schemas.microsoft.com/office/drawing/2014/main" val="1846184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Titel: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3219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Zielgruppe: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1122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Verantwortlichkeiten: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899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Material/Technik: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772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Termine: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232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98333526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72D7668E-0E78-DC47-8755-D17554D68CB3}"/>
              </a:ext>
            </a:extLst>
          </p:cNvPr>
          <p:cNvSpPr txBox="1"/>
          <p:nvPr/>
        </p:nvSpPr>
        <p:spPr>
          <a:xfrm>
            <a:off x="424084" y="1533137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Überblick:</a:t>
            </a:r>
          </a:p>
        </p:txBody>
      </p:sp>
    </p:spTree>
    <p:extLst>
      <p:ext uri="{BB962C8B-B14F-4D97-AF65-F5344CB8AC3E}">
        <p14:creationId xmlns:p14="http://schemas.microsoft.com/office/powerpoint/2010/main" val="42750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48924-AECB-2A44-8D7A-868F315D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DE806-C179-4B44-846D-3B3206D5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8DF9D-07EB-DB4E-88C5-FD4FD71E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F914CBB1-5F9E-3C43-816E-236A7F201022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49461FC-0A97-1944-BC0B-D66DE56BB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03716"/>
              </p:ext>
            </p:extLst>
          </p:nvPr>
        </p:nvGraphicFramePr>
        <p:xfrm>
          <a:off x="300942" y="428264"/>
          <a:ext cx="9259748" cy="589151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06055">
                  <a:extLst>
                    <a:ext uri="{9D8B030D-6E8A-4147-A177-3AD203B41FA5}">
                      <a16:colId xmlns:a16="http://schemas.microsoft.com/office/drawing/2014/main" val="1529899997"/>
                    </a:ext>
                  </a:extLst>
                </a:gridCol>
                <a:gridCol w="2419109">
                  <a:extLst>
                    <a:ext uri="{9D8B030D-6E8A-4147-A177-3AD203B41FA5}">
                      <a16:colId xmlns:a16="http://schemas.microsoft.com/office/drawing/2014/main" val="48226299"/>
                    </a:ext>
                  </a:extLst>
                </a:gridCol>
                <a:gridCol w="2951545">
                  <a:extLst>
                    <a:ext uri="{9D8B030D-6E8A-4147-A177-3AD203B41FA5}">
                      <a16:colId xmlns:a16="http://schemas.microsoft.com/office/drawing/2014/main" val="2523909170"/>
                    </a:ext>
                  </a:extLst>
                </a:gridCol>
                <a:gridCol w="3183039">
                  <a:extLst>
                    <a:ext uri="{9D8B030D-6E8A-4147-A177-3AD203B41FA5}">
                      <a16:colId xmlns:a16="http://schemas.microsoft.com/office/drawing/2014/main" val="550123574"/>
                    </a:ext>
                  </a:extLst>
                </a:gridCol>
              </a:tblGrid>
              <a:tr h="262708"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Szenen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Bild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Sprechertext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Hinweise/Material/…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7581"/>
                  </a:ext>
                </a:extLst>
              </a:tr>
              <a:tr h="1826111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363994"/>
                  </a:ext>
                </a:extLst>
              </a:tr>
              <a:tr h="1826111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957081"/>
                  </a:ext>
                </a:extLst>
              </a:tr>
              <a:tr h="1976583"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37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48924-AECB-2A44-8D7A-868F315D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DE806-C179-4B44-846D-3B3206D5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8DF9D-07EB-DB4E-88C5-FD4FD71E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F914CBB1-5F9E-3C43-816E-236A7F201022}" type="slidenum">
              <a:rPr lang="de-DE" smtClean="0"/>
              <a:t>3</a:t>
            </a:fld>
            <a:endParaRPr lang="de-DE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49461FC-0A97-1944-BC0B-D66DE56BB48F}"/>
              </a:ext>
            </a:extLst>
          </p:cNvPr>
          <p:cNvGraphicFramePr>
            <a:graphicFrameLocks noGrp="1"/>
          </p:cNvGraphicFramePr>
          <p:nvPr/>
        </p:nvGraphicFramePr>
        <p:xfrm>
          <a:off x="300942" y="428264"/>
          <a:ext cx="9259748" cy="589151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06055">
                  <a:extLst>
                    <a:ext uri="{9D8B030D-6E8A-4147-A177-3AD203B41FA5}">
                      <a16:colId xmlns:a16="http://schemas.microsoft.com/office/drawing/2014/main" val="1529899997"/>
                    </a:ext>
                  </a:extLst>
                </a:gridCol>
                <a:gridCol w="2419109">
                  <a:extLst>
                    <a:ext uri="{9D8B030D-6E8A-4147-A177-3AD203B41FA5}">
                      <a16:colId xmlns:a16="http://schemas.microsoft.com/office/drawing/2014/main" val="48226299"/>
                    </a:ext>
                  </a:extLst>
                </a:gridCol>
                <a:gridCol w="2951545">
                  <a:extLst>
                    <a:ext uri="{9D8B030D-6E8A-4147-A177-3AD203B41FA5}">
                      <a16:colId xmlns:a16="http://schemas.microsoft.com/office/drawing/2014/main" val="2523909170"/>
                    </a:ext>
                  </a:extLst>
                </a:gridCol>
                <a:gridCol w="3183039">
                  <a:extLst>
                    <a:ext uri="{9D8B030D-6E8A-4147-A177-3AD203B41FA5}">
                      <a16:colId xmlns:a16="http://schemas.microsoft.com/office/drawing/2014/main" val="550123574"/>
                    </a:ext>
                  </a:extLst>
                </a:gridCol>
              </a:tblGrid>
              <a:tr h="262708"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Szenen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Bild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Sprechertext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Hinweise/Material/…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7581"/>
                  </a:ext>
                </a:extLst>
              </a:tr>
              <a:tr h="1826111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363994"/>
                  </a:ext>
                </a:extLst>
              </a:tr>
              <a:tr h="1826111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957081"/>
                  </a:ext>
                </a:extLst>
              </a:tr>
              <a:tr h="1976583"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37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28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48924-AECB-2A44-8D7A-868F315D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/>
          <a:p>
            <a:fld id="{193E7463-4439-E148-88E2-61924EEED334}" type="datetimeFigureOut">
              <a:rPr lang="de-DE" smtClean="0"/>
              <a:t>17.03.22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DE806-C179-4B44-846D-3B3206D5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8DF9D-07EB-DB4E-88C5-FD4FD71E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F914CBB1-5F9E-3C43-816E-236A7F201022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49461FC-0A97-1944-BC0B-D66DE56BB48F}"/>
              </a:ext>
            </a:extLst>
          </p:cNvPr>
          <p:cNvGraphicFramePr>
            <a:graphicFrameLocks noGrp="1"/>
          </p:cNvGraphicFramePr>
          <p:nvPr/>
        </p:nvGraphicFramePr>
        <p:xfrm>
          <a:off x="300942" y="428264"/>
          <a:ext cx="9259748" cy="589151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06055">
                  <a:extLst>
                    <a:ext uri="{9D8B030D-6E8A-4147-A177-3AD203B41FA5}">
                      <a16:colId xmlns:a16="http://schemas.microsoft.com/office/drawing/2014/main" val="1529899997"/>
                    </a:ext>
                  </a:extLst>
                </a:gridCol>
                <a:gridCol w="2419109">
                  <a:extLst>
                    <a:ext uri="{9D8B030D-6E8A-4147-A177-3AD203B41FA5}">
                      <a16:colId xmlns:a16="http://schemas.microsoft.com/office/drawing/2014/main" val="48226299"/>
                    </a:ext>
                  </a:extLst>
                </a:gridCol>
                <a:gridCol w="2951545">
                  <a:extLst>
                    <a:ext uri="{9D8B030D-6E8A-4147-A177-3AD203B41FA5}">
                      <a16:colId xmlns:a16="http://schemas.microsoft.com/office/drawing/2014/main" val="2523909170"/>
                    </a:ext>
                  </a:extLst>
                </a:gridCol>
                <a:gridCol w="3183039">
                  <a:extLst>
                    <a:ext uri="{9D8B030D-6E8A-4147-A177-3AD203B41FA5}">
                      <a16:colId xmlns:a16="http://schemas.microsoft.com/office/drawing/2014/main" val="550123574"/>
                    </a:ext>
                  </a:extLst>
                </a:gridCol>
              </a:tblGrid>
              <a:tr h="262708"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Szenen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Bild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Sprechertext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aseline="0" dirty="0">
                          <a:effectLst/>
                        </a:rPr>
                        <a:t>Hinweise/Material/…</a:t>
                      </a:r>
                      <a:endParaRPr lang="de-CH" sz="1400" baseline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7581"/>
                  </a:ext>
                </a:extLst>
              </a:tr>
              <a:tr h="1826111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363994"/>
                  </a:ext>
                </a:extLst>
              </a:tr>
              <a:tr h="1826111"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957081"/>
                  </a:ext>
                </a:extLst>
              </a:tr>
              <a:tr h="1976583"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CH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3555" marR="53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37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81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E54674A-3F3A-A247-89C4-698DA677B742}">
  <we:reference id="ea375709-5511-4a7d-9ad9-0150d03e7fbe" version="3.1.0.0" store="EXCatalog" storeType="EXCatalog"/>
  <we:alternateReferences>
    <we:reference id="WA104380602" version="3.1.0.0" store="de-CH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47FAF77564824FBEEF4A6CD9F8555D" ma:contentTypeVersion="4" ma:contentTypeDescription="Ein neues Dokument erstellen." ma:contentTypeScope="" ma:versionID="ccc795de791b3a35127de10513b2240d">
  <xsd:schema xmlns:xsd="http://www.w3.org/2001/XMLSchema" xmlns:xs="http://www.w3.org/2001/XMLSchema" xmlns:p="http://schemas.microsoft.com/office/2006/metadata/properties" xmlns:ns2="69a20907-5654-4f06-b2da-5924fee11a21" targetNamespace="http://schemas.microsoft.com/office/2006/metadata/properties" ma:root="true" ma:fieldsID="48254331a6c6a18c7be8155dde52e84a" ns2:_="">
    <xsd:import namespace="69a20907-5654-4f06-b2da-5924fee11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20907-5654-4f06-b2da-5924fee11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6DAF90-4B9F-4622-AC6F-C94852A37E32}"/>
</file>

<file path=customXml/itemProps2.xml><?xml version="1.0" encoding="utf-8"?>
<ds:datastoreItem xmlns:ds="http://schemas.openxmlformats.org/officeDocument/2006/customXml" ds:itemID="{797F0F53-841B-4F51-95EB-E89C849528DC}"/>
</file>

<file path=customXml/itemProps3.xml><?xml version="1.0" encoding="utf-8"?>
<ds:datastoreItem xmlns:ds="http://schemas.openxmlformats.org/officeDocument/2006/customXml" ds:itemID="{7A3C661D-7000-4765-A78C-C3F90F213DE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Macintosh PowerPoint</Application>
  <PresentationFormat>A4-Papier (210 x 297 mm)</PresentationFormat>
  <Paragraphs>46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</vt:lpstr>
      <vt:lpstr>Drehbuch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Drehbuch</dc:title>
  <dc:creator>Thomas Staub (TSA)</dc:creator>
  <cp:lastModifiedBy>Thomas Staub (TSA)</cp:lastModifiedBy>
  <cp:revision>1</cp:revision>
  <dcterms:created xsi:type="dcterms:W3CDTF">2022-03-17T10:51:29Z</dcterms:created>
  <dcterms:modified xsi:type="dcterms:W3CDTF">2022-03-17T11:16:08Z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0x010100E747FAF77564824FBEEF4A6CD9F8555D</vt:lpwstr>
  </property>
</Properties>
</file>